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519997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434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656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sut Akyüz" userId="0c8a61da-64bc-4769-9368-881919f8776d" providerId="ADAL" clId="{9EEEF50A-9A22-4CD9-B513-18DB94F10DA2}"/>
    <pc:docChg chg="undo custSel modSld">
      <pc:chgData name="Mesut Akyüz" userId="0c8a61da-64bc-4769-9368-881919f8776d" providerId="ADAL" clId="{9EEEF50A-9A22-4CD9-B513-18DB94F10DA2}" dt="2024-04-02T06:18:17.918" v="182" actId="1076"/>
      <pc:docMkLst>
        <pc:docMk/>
      </pc:docMkLst>
      <pc:sldChg chg="addSp delSp modSp mod">
        <pc:chgData name="Mesut Akyüz" userId="0c8a61da-64bc-4769-9368-881919f8776d" providerId="ADAL" clId="{9EEEF50A-9A22-4CD9-B513-18DB94F10DA2}" dt="2024-04-02T06:18:17.918" v="182" actId="1076"/>
        <pc:sldMkLst>
          <pc:docMk/>
          <pc:sldMk cId="2135785531" sldId="256"/>
        </pc:sldMkLst>
      </pc:sldChg>
    </pc:docChg>
  </pc:docChgLst>
  <pc:docChgLst>
    <pc:chgData name="Mesut Akyüz" userId="0c8a61da-64bc-4769-9368-881919f8776d" providerId="ADAL" clId="{C9728995-7F1A-485B-9B40-2858EF17F31A}"/>
    <pc:docChg chg="modSld">
      <pc:chgData name="Mesut Akyüz" userId="0c8a61da-64bc-4769-9368-881919f8776d" providerId="ADAL" clId="{C9728995-7F1A-485B-9B40-2858EF17F31A}" dt="2025-03-04T11:27:38.614" v="20" actId="20577"/>
      <pc:docMkLst>
        <pc:docMk/>
      </pc:docMkLst>
      <pc:sldChg chg="modSp mod">
        <pc:chgData name="Mesut Akyüz" userId="0c8a61da-64bc-4769-9368-881919f8776d" providerId="ADAL" clId="{C9728995-7F1A-485B-9B40-2858EF17F31A}" dt="2025-03-04T11:27:38.614" v="20" actId="20577"/>
        <pc:sldMkLst>
          <pc:docMk/>
          <pc:sldMk cId="2135785531" sldId="256"/>
        </pc:sldMkLst>
        <pc:spChg chg="mod">
          <ac:chgData name="Mesut Akyüz" userId="0c8a61da-64bc-4769-9368-881919f8776d" providerId="ADAL" clId="{C9728995-7F1A-485B-9B40-2858EF17F31A}" dt="2025-03-04T11:27:38.614" v="20" actId="20577"/>
          <ac:spMkLst>
            <pc:docMk/>
            <pc:sldMk cId="2135785531" sldId="256"/>
            <ac:spMk id="2" creationId="{02E4ABB1-A549-DCF5-2834-034782A76E7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43F7-B562-401A-9E49-C691F41DB41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25FF-665D-4BD3-8E35-B9413B395B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10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43F7-B562-401A-9E49-C691F41DB41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25FF-665D-4BD3-8E35-B9413B395B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98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43F7-B562-401A-9E49-C691F41DB41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25FF-665D-4BD3-8E35-B9413B395B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608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43F7-B562-401A-9E49-C691F41DB41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25FF-665D-4BD3-8E35-B9413B395B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4561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>
                    <a:tint val="82000"/>
                  </a:schemeClr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82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82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43F7-B562-401A-9E49-C691F41DB41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25FF-665D-4BD3-8E35-B9413B395B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06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43F7-B562-401A-9E49-C691F41DB41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25FF-665D-4BD3-8E35-B9413B395B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2927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43F7-B562-401A-9E49-C691F41DB41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25FF-665D-4BD3-8E35-B9413B395B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79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43F7-B562-401A-9E49-C691F41DB41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25FF-665D-4BD3-8E35-B9413B395B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61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43F7-B562-401A-9E49-C691F41DB41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25FF-665D-4BD3-8E35-B9413B395B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7287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43F7-B562-401A-9E49-C691F41DB41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25FF-665D-4BD3-8E35-B9413B395B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955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643F7-B562-401A-9E49-C691F41DB41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25FF-665D-4BD3-8E35-B9413B395B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869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2643F7-B562-401A-9E49-C691F41DB410}" type="datetimeFigureOut">
              <a:rPr lang="tr-TR" smtClean="0"/>
              <a:t>17.12.2025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3725FF-665D-4BD3-8E35-B9413B395BA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1325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E4ABB1-A549-DCF5-2834-034782A76E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0473" y="1063049"/>
            <a:ext cx="22781833" cy="159259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br>
              <a:rPr lang="tr-T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tr-TR" sz="3600" dirty="0"/>
            </a:br>
            <a:br>
              <a:rPr lang="tr-TR" sz="5400" dirty="0">
                <a:solidFill>
                  <a:schemeClr val="bg1"/>
                </a:solidFill>
              </a:rPr>
            </a:br>
            <a:endParaRPr lang="tr-TR" sz="5400" dirty="0">
              <a:solidFill>
                <a:schemeClr val="bg1"/>
              </a:solidFill>
            </a:endParaRPr>
          </a:p>
        </p:txBody>
      </p:sp>
      <p:sp>
        <p:nvSpPr>
          <p:cNvPr id="22" name="Dikdörtgen 21">
            <a:extLst>
              <a:ext uri="{FF2B5EF4-FFF2-40B4-BE49-F238E27FC236}">
                <a16:creationId xmlns:a16="http://schemas.microsoft.com/office/drawing/2014/main" id="{FBCF8FBC-BF5C-8F28-5E2C-8776D6099D3C}"/>
              </a:ext>
            </a:extLst>
          </p:cNvPr>
          <p:cNvSpPr/>
          <p:nvPr/>
        </p:nvSpPr>
        <p:spPr>
          <a:xfrm>
            <a:off x="22569500" y="1433170"/>
            <a:ext cx="1800000" cy="1800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/>
              <a:t>Katılım sağlayan Üniversitenin Logosu</a:t>
            </a:r>
          </a:p>
          <a:p>
            <a:pPr algn="ctr"/>
            <a:r>
              <a:rPr lang="tr-TR" sz="3200" b="1" dirty="0"/>
              <a:t>5x5 cm</a:t>
            </a:r>
          </a:p>
        </p:txBody>
      </p:sp>
      <p:sp>
        <p:nvSpPr>
          <p:cNvPr id="23" name="Metin kutusu 22">
            <a:extLst>
              <a:ext uri="{FF2B5EF4-FFF2-40B4-BE49-F238E27FC236}">
                <a16:creationId xmlns:a16="http://schemas.microsoft.com/office/drawing/2014/main" id="{E49119AF-4848-58B5-4ED4-0891BA93A29C}"/>
              </a:ext>
            </a:extLst>
          </p:cNvPr>
          <p:cNvSpPr txBox="1"/>
          <p:nvPr/>
        </p:nvSpPr>
        <p:spPr>
          <a:xfrm>
            <a:off x="6713622" y="1859347"/>
            <a:ext cx="11646568" cy="3159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tr-T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Bildiri başlığı: Times New Roman, 32 Punto, </a:t>
            </a:r>
            <a:r>
              <a:rPr lang="tr-TR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Bold</a:t>
            </a:r>
            <a:r>
              <a:rPr lang="tr-T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>
              <a:spcAft>
                <a:spcPts val="1000"/>
              </a:spcAft>
            </a:pPr>
            <a:r>
              <a:rPr lang="tr-T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 Kelimenin İlk Harfi Büyük Olmalı</a:t>
            </a:r>
            <a:endParaRPr lang="tr-TR" sz="3200" u="sng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r>
              <a:rPr lang="tr-TR" sz="2400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 Soyad</a:t>
            </a:r>
            <a:r>
              <a:rPr lang="tr-TR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1*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Ad Soyad</a:t>
            </a:r>
            <a:r>
              <a:rPr lang="tr-TR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Ad Soyad</a:t>
            </a:r>
            <a:r>
              <a:rPr lang="tr-TR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ctr">
              <a:spcAft>
                <a:spcPts val="1000"/>
              </a:spcAft>
            </a:pPr>
            <a:r>
              <a:rPr lang="tr-TR" sz="24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*1</a:t>
            </a: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Üniversite, Fakülte, Bölüm, Şehir, Ülke.</a:t>
            </a:r>
            <a:endParaRPr lang="tr-T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*Sorumlu yazar e-mail:</a:t>
            </a:r>
            <a:endParaRPr lang="tr-TR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24" name="Dikdörtgen 23">
            <a:extLst>
              <a:ext uri="{FF2B5EF4-FFF2-40B4-BE49-F238E27FC236}">
                <a16:creationId xmlns:a16="http://schemas.microsoft.com/office/drawing/2014/main" id="{6BFE4678-018E-5A5D-02D4-36E150F27BBE}"/>
              </a:ext>
            </a:extLst>
          </p:cNvPr>
          <p:cNvSpPr/>
          <p:nvPr/>
        </p:nvSpPr>
        <p:spPr>
          <a:xfrm>
            <a:off x="789974" y="4937609"/>
            <a:ext cx="11288612" cy="540000"/>
          </a:xfrm>
          <a:prstGeom prst="rect">
            <a:avLst/>
          </a:prstGeom>
          <a:solidFill>
            <a:srgbClr val="FF6600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ÖZET</a:t>
            </a:r>
          </a:p>
        </p:txBody>
      </p:sp>
      <p:sp>
        <p:nvSpPr>
          <p:cNvPr id="26" name="Dikdörtgen 25">
            <a:extLst>
              <a:ext uri="{FF2B5EF4-FFF2-40B4-BE49-F238E27FC236}">
                <a16:creationId xmlns:a16="http://schemas.microsoft.com/office/drawing/2014/main" id="{4D5543CC-3285-B6D6-6E70-300B46995B4C}"/>
              </a:ext>
            </a:extLst>
          </p:cNvPr>
          <p:cNvSpPr/>
          <p:nvPr/>
        </p:nvSpPr>
        <p:spPr>
          <a:xfrm>
            <a:off x="13121388" y="4937609"/>
            <a:ext cx="11288612" cy="540000"/>
          </a:xfrm>
          <a:prstGeom prst="rect">
            <a:avLst/>
          </a:prstGeom>
          <a:solidFill>
            <a:srgbClr val="FF6600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SONUÇLAR</a:t>
            </a:r>
          </a:p>
        </p:txBody>
      </p:sp>
      <p:sp>
        <p:nvSpPr>
          <p:cNvPr id="28" name="Dikdörtgen 27">
            <a:extLst>
              <a:ext uri="{FF2B5EF4-FFF2-40B4-BE49-F238E27FC236}">
                <a16:creationId xmlns:a16="http://schemas.microsoft.com/office/drawing/2014/main" id="{8F398D89-1D04-3638-1706-D9FBE5D02F25}"/>
              </a:ext>
            </a:extLst>
          </p:cNvPr>
          <p:cNvSpPr/>
          <p:nvPr/>
        </p:nvSpPr>
        <p:spPr>
          <a:xfrm>
            <a:off x="789974" y="18975961"/>
            <a:ext cx="11288612" cy="540000"/>
          </a:xfrm>
          <a:prstGeom prst="rect">
            <a:avLst/>
          </a:prstGeom>
          <a:solidFill>
            <a:srgbClr val="FF6600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MATERYAL METOT</a:t>
            </a:r>
          </a:p>
        </p:txBody>
      </p:sp>
      <p:sp>
        <p:nvSpPr>
          <p:cNvPr id="33" name="Dikdörtgen 32">
            <a:extLst>
              <a:ext uri="{FF2B5EF4-FFF2-40B4-BE49-F238E27FC236}">
                <a16:creationId xmlns:a16="http://schemas.microsoft.com/office/drawing/2014/main" id="{FEC1E5D3-9ABD-3909-0C1B-E122086B20DD}"/>
              </a:ext>
            </a:extLst>
          </p:cNvPr>
          <p:cNvSpPr/>
          <p:nvPr/>
        </p:nvSpPr>
        <p:spPr>
          <a:xfrm>
            <a:off x="13121389" y="16462036"/>
            <a:ext cx="11288612" cy="540000"/>
          </a:xfrm>
          <a:prstGeom prst="rect">
            <a:avLst/>
          </a:prstGeom>
          <a:solidFill>
            <a:srgbClr val="FF6600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TARTIŞMA</a:t>
            </a:r>
          </a:p>
        </p:txBody>
      </p:sp>
      <p:sp>
        <p:nvSpPr>
          <p:cNvPr id="35" name="Dikdörtgen 34">
            <a:extLst>
              <a:ext uri="{FF2B5EF4-FFF2-40B4-BE49-F238E27FC236}">
                <a16:creationId xmlns:a16="http://schemas.microsoft.com/office/drawing/2014/main" id="{4A99C75A-D4B0-EA1A-40C3-F487F98A1AB2}"/>
              </a:ext>
            </a:extLst>
          </p:cNvPr>
          <p:cNvSpPr/>
          <p:nvPr/>
        </p:nvSpPr>
        <p:spPr>
          <a:xfrm>
            <a:off x="13159656" y="25031561"/>
            <a:ext cx="11288612" cy="540000"/>
          </a:xfrm>
          <a:prstGeom prst="rect">
            <a:avLst/>
          </a:prstGeom>
          <a:solidFill>
            <a:srgbClr val="FF6600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KAYNAKLAR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7C5A9D2A-C3B2-3765-A421-3ECDE92CFC5C}"/>
              </a:ext>
            </a:extLst>
          </p:cNvPr>
          <p:cNvSpPr/>
          <p:nvPr/>
        </p:nvSpPr>
        <p:spPr>
          <a:xfrm>
            <a:off x="13159656" y="22577453"/>
            <a:ext cx="11288612" cy="540000"/>
          </a:xfrm>
          <a:prstGeom prst="rect">
            <a:avLst/>
          </a:prstGeom>
          <a:solidFill>
            <a:srgbClr val="FF6600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TEŞEKKÜR (İSTEĞE BAĞLI)</a:t>
            </a:r>
          </a:p>
        </p:txBody>
      </p:sp>
      <p:pic>
        <p:nvPicPr>
          <p:cNvPr id="1026" name="Picture 2" descr="https://www.cu.edu.tr/storage/kurumsal/Cu_Logo.png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5694" y="1433170"/>
            <a:ext cx="180463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Resim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63" y="533170"/>
            <a:ext cx="5551156" cy="2700000"/>
          </a:xfrm>
          <a:prstGeom prst="rect">
            <a:avLst/>
          </a:prstGeom>
        </p:spPr>
      </p:pic>
      <p:pic>
        <p:nvPicPr>
          <p:cNvPr id="11" name="Resim 10" descr="siyah, karanlık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7A4BABFC-9E7A-D752-58AF-C8AB3C00700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645" y="135751"/>
            <a:ext cx="13020683" cy="1723596"/>
          </a:xfrm>
          <a:prstGeom prst="rect">
            <a:avLst/>
          </a:prstGeom>
        </p:spPr>
      </p:pic>
      <p:pic>
        <p:nvPicPr>
          <p:cNvPr id="13" name="Resim 12" descr="simge, sembol, logo, yazı tipi, daire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107ED431-7FDF-25C5-240A-360982D02C0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5941" y="1433170"/>
            <a:ext cx="1793634" cy="1800000"/>
          </a:xfrm>
          <a:prstGeom prst="rect">
            <a:avLst/>
          </a:prstGeom>
        </p:spPr>
      </p:pic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95C28020-0755-FBA2-76B7-99A4F006DDA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89974" y="4724215"/>
            <a:ext cx="23579526" cy="0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CA63367E-100B-CC79-3754-37BB3CE7418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2599986" y="4926853"/>
            <a:ext cx="0" cy="30445989"/>
          </a:xfrm>
          <a:prstGeom prst="line">
            <a:avLst/>
          </a:prstGeom>
          <a:ln w="508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Dikdörtgen 30">
            <a:extLst>
              <a:ext uri="{FF2B5EF4-FFF2-40B4-BE49-F238E27FC236}">
                <a16:creationId xmlns:a16="http://schemas.microsoft.com/office/drawing/2014/main" id="{E1649980-CFEF-2097-FE3E-7545E83576AA}"/>
              </a:ext>
            </a:extLst>
          </p:cNvPr>
          <p:cNvSpPr/>
          <p:nvPr/>
        </p:nvSpPr>
        <p:spPr>
          <a:xfrm>
            <a:off x="789974" y="10564565"/>
            <a:ext cx="11288612" cy="540000"/>
          </a:xfrm>
          <a:prstGeom prst="rect">
            <a:avLst/>
          </a:prstGeom>
          <a:solidFill>
            <a:srgbClr val="FF6600"/>
          </a:solidFill>
          <a:ln>
            <a:solidFill>
              <a:srgbClr val="44434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GİRİŞ</a:t>
            </a:r>
          </a:p>
        </p:txBody>
      </p:sp>
      <p:sp>
        <p:nvSpPr>
          <p:cNvPr id="37" name="Metin kutusu 36">
            <a:extLst>
              <a:ext uri="{FF2B5EF4-FFF2-40B4-BE49-F238E27FC236}">
                <a16:creationId xmlns:a16="http://schemas.microsoft.com/office/drawing/2014/main" id="{A67C07F2-927C-2C23-7741-42717E4291EF}"/>
              </a:ext>
            </a:extLst>
          </p:cNvPr>
          <p:cNvSpPr txBox="1"/>
          <p:nvPr/>
        </p:nvSpPr>
        <p:spPr>
          <a:xfrm>
            <a:off x="789974" y="5835508"/>
            <a:ext cx="1128860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tr-TR" sz="6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!!!</a:t>
            </a:r>
            <a:endParaRPr lang="tr-TR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32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Bölüm başlıkları, Times New Roman, 32 Punto, </a:t>
            </a:r>
            <a:r>
              <a:rPr lang="tr-TR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Bold</a:t>
            </a:r>
            <a:endParaRPr lang="tr-TR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Bölüm içi yazılar 24 Punto, Times New Roman, Normal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Şekil, Tablo ve Kaynak gösterimi APA7 kurallarına göre yapılacaktır.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Poster şablonunu bozmadan başlık/bölüm eklenebilir ve çıkarılabilir.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 logosu gösterilen alana 5x5 cm boyutlarında olacak şekilde eklenmelidir.</a:t>
            </a:r>
            <a:endParaRPr lang="tr-T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tr-TR" sz="32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785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eması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120</Words>
  <Application>Microsoft Office PowerPoint</Application>
  <PresentationFormat>Özel</PresentationFormat>
  <Paragraphs>21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Times New Roman</vt:lpstr>
      <vt:lpstr>Office Teması</vt:lpstr>
      <vt:lpstr>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1.Ulusal Moleküler Biyoloji ve Genetik Öğrenci Kongresi 19-20 Nisan 2024 Yakutiye Erzurum</dc:title>
  <dc:creator>Atalay KURT</dc:creator>
  <cp:lastModifiedBy>Emre Pinar</cp:lastModifiedBy>
  <cp:revision>12</cp:revision>
  <dcterms:created xsi:type="dcterms:W3CDTF">2024-04-01T16:39:12Z</dcterms:created>
  <dcterms:modified xsi:type="dcterms:W3CDTF">2025-12-17T21:30:51Z</dcterms:modified>
</cp:coreProperties>
</file>